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E3952-73C8-4B05-9F93-1629DAE70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732D81-CA0E-4391-9363-F1445453B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FB4D5-01F7-4C26-AB63-19BB3F87B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2749E-1EB0-49A8-BCFD-A637E049C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DC76A-B0E4-40CC-96F3-6734A66C9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4904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3F473-6D66-44B8-8764-FD075519B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15B23D-776A-4D60-9746-008FEF8F3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2ADBD-8750-4733-86C2-2BA20FFEB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C6E46-F13F-4935-B249-846BD69CB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009EA-8D57-4A53-BE9B-E37C0DCB8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4828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52E79-A6C6-42F6-8384-D8FC984D00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A8B2DF-A41A-4139-B27E-860747907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21768-1647-42E8-ACAB-31261BB51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FE050-17F9-424C-9441-55752A40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E4324-EE9E-40BC-AAF4-C8129D15D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154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91C36-6AB3-4DCC-990F-B3E387E9D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75A7C-604A-4514-8F6D-FF5858FFA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81A4E-24D5-4214-8756-72AFDECC5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0BBE7-AF0E-4D74-8DB2-D38EB30A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B7F5D-4CE7-4606-82C3-821B3CBF9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0953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E492-CF01-4E59-B203-322CEFF2B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7191-1458-4417-8F4A-336AD988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10ED9-1F2C-4C0D-9800-2F8698B14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2DD8B-13A5-4CD1-AA0F-6461291BE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03DE5-69F5-4F7C-9820-FD559A0DC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710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A6D38-BB8D-46DC-BF26-3DBAFE7F6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FF29F-B031-4161-802B-754985D888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EA8140-D273-49F7-887A-6A7D37548F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5F3381-52F9-487E-B33A-E7F786BA0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62A76-754E-4715-9AB8-6848AD2FB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B8FD9C-D564-466A-88C3-3682B3A4E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119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7BF-AE87-43E5-AA0E-720DDE4AF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F64D7-A4CD-4CF0-89B7-657339215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E32973-F549-4D90-9CF0-9ADC3285C4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A58983-1416-4E89-8078-80F4F39978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984871-39A5-4F0B-ADDC-9E8CFFBB49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31BF3A-D675-4DC5-897F-0B417C325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A1E83F-958A-4234-BB45-166FC7540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C428DB-1C91-4738-963C-CA3974C9B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213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4C6D9-F318-4295-A025-E2212EA1B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0290A0-AFAE-47C8-B06D-2280311C4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226524-AEED-4C1C-9C07-224CF1A7B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844FA6-212F-478A-A550-206FED76F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940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158787-C4CB-45F1-BADB-7803DB350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D0702D-F35E-4215-A872-38532232F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5FAB0A-29B5-47FB-82AA-9DE956DE8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7009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59AE2-33B1-41D9-93AF-F0D19DEEB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9F0A-8E59-4808-BE90-5309D4B50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91AC0F-725C-47AA-818F-A847CC3C24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DD4A18-D49E-433C-95AA-09B2BEA89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4B936-C261-40F7-8F5C-C448B48A3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3C9227-5286-4D55-BF7B-A41A6F22E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370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6FE5-EEF9-46ED-AE38-CF4821E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F2788C-CC61-4ECB-A157-FDBB39D69E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5C006B-5702-468D-BB7A-2975738D4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D1860C-A186-496D-9C92-98435C3BC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D5B38-24F3-4A80-91D1-600214FC7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AC143F-D340-4F11-B0FE-F6148E677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7597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1B38E1-8FA3-46EA-91E2-9C3ED500A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986577-803F-4428-873F-2BF9B6F33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6BFB8-8151-46B9-BD57-6DF8BA8730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B73BE-6419-4F7B-9AB6-7F052A5D183D}" type="datetimeFigureOut">
              <a:rPr lang="en-GB" smtClean="0"/>
              <a:t>13/04/2018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F85B5-234E-494D-B6EB-4FF856EA01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FDCA2-B4B4-48B0-8720-E83945289C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5B0B9-54DF-4F99-BC2F-3E9610F441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0179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taking a selfie in a room&#10;&#10;Description generated with high confidence">
            <a:extLst>
              <a:ext uri="{FF2B5EF4-FFF2-40B4-BE49-F238E27FC236}">
                <a16:creationId xmlns:a16="http://schemas.microsoft.com/office/drawing/2014/main" id="{33D3D5A9-3745-41E5-A67F-F4CE04D5B4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79E5395-1852-4F89-8A36-7A4A500AF9CA}"/>
              </a:ext>
            </a:extLst>
          </p:cNvPr>
          <p:cNvSpPr/>
          <p:nvPr/>
        </p:nvSpPr>
        <p:spPr>
          <a:xfrm>
            <a:off x="0" y="-1"/>
            <a:ext cx="12181172" cy="685800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AED215-797C-4F0D-881D-15EE9C22BE8F}"/>
              </a:ext>
            </a:extLst>
          </p:cNvPr>
          <p:cNvSpPr txBox="1"/>
          <p:nvPr/>
        </p:nvSpPr>
        <p:spPr>
          <a:xfrm>
            <a:off x="746620" y="2151727"/>
            <a:ext cx="10554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dirty="0"/>
              <a:t>THE INCUPI INCUBATOR</a:t>
            </a:r>
          </a:p>
          <a:p>
            <a:pPr algn="ctr"/>
            <a:r>
              <a:rPr lang="en-GB" sz="8000" dirty="0"/>
              <a:t>DEMONSTRATION VIDEO</a:t>
            </a:r>
          </a:p>
        </p:txBody>
      </p:sp>
    </p:spTree>
    <p:extLst>
      <p:ext uri="{BB962C8B-B14F-4D97-AF65-F5344CB8AC3E}">
        <p14:creationId xmlns:p14="http://schemas.microsoft.com/office/powerpoint/2010/main" val="247933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</dc:creator>
  <cp:lastModifiedBy>Jack</cp:lastModifiedBy>
  <cp:revision>1</cp:revision>
  <dcterms:created xsi:type="dcterms:W3CDTF">2018-04-13T13:35:05Z</dcterms:created>
  <dcterms:modified xsi:type="dcterms:W3CDTF">2018-04-13T13:39:10Z</dcterms:modified>
</cp:coreProperties>
</file>

<file path=docProps/thumbnail.jpeg>
</file>